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1682-5455-43E9-9B3C-3C63C45D3F91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C115B4-F2A9-4EC1-832D-55B70F6C2D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конкурса декабрь 2018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664295" cy="3991029"/>
          </a:xfrm>
          <a:prstGeom prst="rect">
            <a:avLst/>
          </a:prstGeom>
          <a:noFill/>
        </p:spPr>
      </p:pic>
      <p:pic>
        <p:nvPicPr>
          <p:cNvPr id="1027" name="Picture 3" descr="C:\Users\User\Desktop\Для конкурса декабрь 2018\DSC04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541194" cy="4032448"/>
          </a:xfrm>
          <a:prstGeom prst="rect">
            <a:avLst/>
          </a:prstGeom>
          <a:noFill/>
        </p:spPr>
      </p:pic>
      <p:pic>
        <p:nvPicPr>
          <p:cNvPr id="1028" name="Picture 4" descr="C:\Users\User\Desktop\VK\dnwbaSqh_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00808"/>
            <a:ext cx="3480096" cy="5024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854696" cy="17281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Значимые успехи и достижения в педагогической деятельности учителя физической культуры и ОБЖ </a:t>
            </a:r>
          </a:p>
          <a:p>
            <a:r>
              <a:rPr lang="ru-RU" b="1" dirty="0" smtClean="0"/>
              <a:t>Лыткиной Ларисы Евгеньевны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ЛЕ00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752528" cy="36498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4600" b="1" dirty="0" smtClean="0"/>
              <a:t>Первые профессиональные победы </a:t>
            </a:r>
            <a:endParaRPr lang="ru-RU" sz="4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1091400"/>
          </a:xfrm>
        </p:spPr>
        <p:txBody>
          <a:bodyPr/>
          <a:lstStyle/>
          <a:p>
            <a:r>
              <a:rPr lang="ru-RU" sz="2200" dirty="0" smtClean="0"/>
              <a:t>В городском этапе областного конкурса профессионального мастерства «Учитель года»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04048" y="5229200"/>
            <a:ext cx="3960440" cy="1296144"/>
          </a:xfrm>
        </p:spPr>
        <p:txBody>
          <a:bodyPr/>
          <a:lstStyle/>
          <a:p>
            <a:r>
              <a:rPr lang="ru-RU" dirty="0" smtClean="0"/>
              <a:t>Работа в профсоюзной организации не на последнем месте</a:t>
            </a:r>
            <a:endParaRPr lang="ru-RU" dirty="0"/>
          </a:p>
        </p:txBody>
      </p:sp>
      <p:pic>
        <p:nvPicPr>
          <p:cNvPr id="9" name="Содержимое 8" descr="ЛЕ00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744416" cy="4824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грамота депортамента образования_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3376811" cy="4433888"/>
          </a:xfrm>
        </p:spPr>
      </p:pic>
      <p:pic>
        <p:nvPicPr>
          <p:cNvPr id="7" name="Содержимое 6" descr="C:\Documents and Settings\Учитель\Рабочий стол\Удостоверение 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73624"/>
            <a:ext cx="4172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4\Л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826" y="0"/>
            <a:ext cx="3953174" cy="574977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507288" cy="5760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Признание работы учителя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\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1196752"/>
            <a:ext cx="3312368" cy="466965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Вручение премии </a:t>
            </a:r>
            <a:r>
              <a:rPr lang="ru-RU" sz="3200" b="1" dirty="0" smtClean="0"/>
              <a:t>«Спортивная </a:t>
            </a:r>
            <a:r>
              <a:rPr lang="ru-RU" sz="3200" b="1" dirty="0" err="1" smtClean="0"/>
              <a:t>Алита</a:t>
            </a:r>
            <a:r>
              <a:rPr lang="ru-RU" sz="3200" b="1" dirty="0" smtClean="0"/>
              <a:t>» за вклад в развитие физической культуры и спорта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0997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040188" cy="3174157"/>
          </a:xfrm>
        </p:spPr>
      </p:pic>
      <p:pic>
        <p:nvPicPr>
          <p:cNvPr id="11" name="Содержимое 10" descr="DSC0999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915816" y="2636912"/>
            <a:ext cx="3100909" cy="39905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VK\284PyQ3Mp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4752528" cy="3645024"/>
          </a:xfrm>
          <a:prstGeom prst="rect">
            <a:avLst/>
          </a:prstGeom>
          <a:noFill/>
        </p:spPr>
      </p:pic>
      <p:pic>
        <p:nvPicPr>
          <p:cNvPr id="13" name="Содержимое 12" descr="im-upload-image-15200712122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4041775" cy="3032789"/>
          </a:xfrm>
        </p:spPr>
      </p:pic>
      <p:pic>
        <p:nvPicPr>
          <p:cNvPr id="12" name="Содержимое 11" descr="IMG_20170209_103631_00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4040188" cy="303014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Главные награды –  это победы детей</a:t>
            </a:r>
            <a:endParaRPr lang="ru-RU" sz="3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4040188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краевом этапе олимпиады по ОБЖ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2852936"/>
            <a:ext cx="4041775" cy="100811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На соревнованиях игры «Зарница» и в легкоатлетических эстафетах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5\соревно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46805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76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Первые профессиональные победы </vt:lpstr>
      <vt:lpstr>Признание работы учителя</vt:lpstr>
      <vt:lpstr>Вручение премии «Спортивная Алита» за вклад в развитие физической культуры и спорта</vt:lpstr>
      <vt:lpstr>Главные награды –  это победы детей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2018-12-07T18:09:28Z</dcterms:created>
  <dcterms:modified xsi:type="dcterms:W3CDTF">2018-12-07T19:02:02Z</dcterms:modified>
</cp:coreProperties>
</file>